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58" r:id="rId5"/>
    <p:sldId id="271" r:id="rId6"/>
    <p:sldId id="259" r:id="rId7"/>
    <p:sldId id="272" r:id="rId8"/>
    <p:sldId id="260" r:id="rId9"/>
    <p:sldId id="273" r:id="rId10"/>
    <p:sldId id="261" r:id="rId11"/>
    <p:sldId id="274" r:id="rId12"/>
    <p:sldId id="262" r:id="rId13"/>
    <p:sldId id="275" r:id="rId14"/>
    <p:sldId id="263" r:id="rId15"/>
    <p:sldId id="276" r:id="rId16"/>
    <p:sldId id="264" r:id="rId17"/>
    <p:sldId id="277" r:id="rId18"/>
    <p:sldId id="265" r:id="rId19"/>
    <p:sldId id="278" r:id="rId20"/>
    <p:sldId id="266" r:id="rId21"/>
    <p:sldId id="279" r:id="rId22"/>
    <p:sldId id="267" r:id="rId23"/>
    <p:sldId id="280" r:id="rId24"/>
    <p:sldId id="268" r:id="rId25"/>
    <p:sldId id="281" r:id="rId26"/>
    <p:sldId id="293" r:id="rId27"/>
    <p:sldId id="282" r:id="rId28"/>
    <p:sldId id="283" r:id="rId29"/>
    <p:sldId id="284" r:id="rId30"/>
    <p:sldId id="285" r:id="rId31"/>
    <p:sldId id="286" r:id="rId32"/>
    <p:sldId id="287" r:id="rId33"/>
    <p:sldId id="294" r:id="rId34"/>
    <p:sldId id="269" r:id="rId35"/>
    <p:sldId id="295" r:id="rId36"/>
    <p:sldId id="296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8107" autoAdjust="0"/>
    <p:restoredTop sz="94660"/>
  </p:normalViewPr>
  <p:slideViewPr>
    <p:cSldViewPr>
      <p:cViewPr varScale="1">
        <p:scale>
          <a:sx n="45" d="100"/>
          <a:sy n="45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EE4F157-4AAA-4F7E-A641-14D85098EBC5}" type="datetimeFigureOut">
              <a:rPr lang="en-US" smtClean="0"/>
              <a:pPr/>
              <a:t>6/15/2010</a:t>
            </a:fld>
            <a:endParaRPr lang="en-A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37C63BE-FC7A-487E-8802-F103DD7E521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../Chloe%20Rogers%20Beard/Numeracy/ITEM.docx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829761"/>
          </a:xfrm>
        </p:spPr>
        <p:txBody>
          <a:bodyPr/>
          <a:lstStyle/>
          <a:p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  <a:ea typeface="KaiTi" pitchFamily="49" charset="-122"/>
              </a:rPr>
              <a:t>Measurement </a:t>
            </a:r>
            <a:endParaRPr lang="en-AU" dirty="0">
              <a:solidFill>
                <a:srgbClr val="92D050"/>
              </a:solidFill>
              <a:latin typeface="Showcard Gothic" pitchFamily="82" charset="0"/>
              <a:ea typeface="KaiTi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1"/>
                </a:solidFill>
                <a:latin typeface="Showcard Gothic" pitchFamily="82" charset="0"/>
              </a:rPr>
              <a:t>By Elisha, Jordan, Mikayla and Chloe</a:t>
            </a:r>
            <a:endParaRPr lang="en-AU" dirty="0">
              <a:solidFill>
                <a:schemeClr val="tx1"/>
              </a:solidFill>
              <a:latin typeface="Showcard Gothic" pitchFamily="82" charset="0"/>
            </a:endParaRP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357554" y="4214818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advTm="115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1.50M</a:t>
            </a:r>
          </a:p>
          <a:p>
            <a:pPr>
              <a:buNone/>
            </a:pPr>
            <a:r>
              <a:rPr lang="en-AU" dirty="0" smtClean="0"/>
              <a:t>	WIDTH- 0.24M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1.50M X 0.24M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AREA- 0.36M2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PERIMETER- 3.48M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-RECTANGULAR TABLE-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ab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428736"/>
            <a:ext cx="5024462" cy="376834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786182" y="614364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0.29M</a:t>
            </a:r>
          </a:p>
          <a:p>
            <a:pPr>
              <a:buNone/>
            </a:pPr>
            <a:r>
              <a:rPr lang="en-AU" dirty="0" smtClean="0"/>
              <a:t>	WIDTH- 0.20M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0.29M X 0.20M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AREA- 0.58M2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PERIMETER- 0.98M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-AN EXERCISE BOOK-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xercise Bo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71612"/>
            <a:ext cx="4992180" cy="374413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786182" y="614364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0.37M</a:t>
            </a:r>
          </a:p>
          <a:p>
            <a:pPr>
              <a:buNone/>
            </a:pPr>
            <a:r>
              <a:rPr lang="en-AU" dirty="0" smtClean="0"/>
              <a:t>	WIDTH- 0.54M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37CM X 54M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AREA- 0.1998M2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PERIMETER- 1.82M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-A PIGEON HOLE-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geon ho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1857364"/>
            <a:ext cx="4310082" cy="32325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786182" y="614364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0.80M</a:t>
            </a:r>
          </a:p>
          <a:p>
            <a:pPr>
              <a:buNone/>
            </a:pPr>
            <a:r>
              <a:rPr lang="en-AU" dirty="0" smtClean="0"/>
              <a:t>	WIDTH- 0.80M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0.80M X 0.80M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AREA- 0.64M2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PERIMETER-3.20M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-WINDOW-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14364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  <p:pic>
        <p:nvPicPr>
          <p:cNvPr id="3074" name="Picture 2" descr="X:\5 6A Liddle\Mikayla Bennett\window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928670"/>
            <a:ext cx="6762796" cy="5072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</a:t>
            </a:r>
          </a:p>
          <a:p>
            <a:pPr>
              <a:buNone/>
            </a:pPr>
            <a:r>
              <a:rPr lang="en-AU" dirty="0" smtClean="0"/>
              <a:t>	WIDTH-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 X</a:t>
            </a:r>
          </a:p>
          <a:p>
            <a:pPr>
              <a:buNone/>
            </a:pPr>
            <a:r>
              <a:rPr lang="en-AU" dirty="0" smtClean="0"/>
              <a:t>	AREA-</a:t>
            </a:r>
          </a:p>
          <a:p>
            <a:pPr>
              <a:buNone/>
            </a:pPr>
            <a:r>
              <a:rPr lang="en-AU" dirty="0" smtClean="0"/>
              <a:t>	PERIMETER- 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-MIDDLE ROOM-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  <p:pic>
        <p:nvPicPr>
          <p:cNvPr id="4098" name="Picture 2" descr="X:\5 6A Liddle\Mikayla Bennett\Floo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8604"/>
            <a:ext cx="7111518" cy="5333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</a:t>
            </a:r>
            <a:r>
              <a:rPr lang="en-AU" dirty="0" smtClean="0"/>
              <a:t>0.67M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WIDTH- </a:t>
            </a:r>
            <a:r>
              <a:rPr lang="en-AU" dirty="0" smtClean="0"/>
              <a:t>1.13 M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0.67M X 1.13M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AREA- 0.7571M2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PERIMETER- </a:t>
            </a:r>
            <a:r>
              <a:rPr lang="en-AU" dirty="0" smtClean="0"/>
              <a:t>3.6M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-LCD SCREEN-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0.25M</a:t>
            </a:r>
          </a:p>
          <a:p>
            <a:pPr>
              <a:buNone/>
            </a:pPr>
            <a:r>
              <a:rPr lang="en-AU" dirty="0" smtClean="0"/>
              <a:t>	WIDTH- 0.34M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0.25M X 0.34M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AREA-0.085M2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PERIMETER- </a:t>
            </a:r>
            <a:r>
              <a:rPr lang="en-AU" dirty="0" smtClean="0"/>
              <a:t>1.18M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-COMPUTER SCREEN-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omputer scre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357298"/>
            <a:ext cx="6096000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0.26M</a:t>
            </a:r>
          </a:p>
          <a:p>
            <a:pPr>
              <a:buNone/>
            </a:pPr>
            <a:r>
              <a:rPr lang="en-AU" dirty="0" smtClean="0"/>
              <a:t>	WIDTH- 0.21M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0.26M X 0.21M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AREA- 0.0546M2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PERIMETER- 0.94M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-A BOOK-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Bo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643050"/>
            <a:ext cx="4810148" cy="360761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0.75M</a:t>
            </a:r>
          </a:p>
          <a:p>
            <a:pPr>
              <a:buNone/>
            </a:pPr>
            <a:r>
              <a:rPr lang="en-AU" dirty="0" smtClean="0"/>
              <a:t>	WIDTH- 0.44M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0.75M X 0.44M</a:t>
            </a:r>
          </a:p>
          <a:p>
            <a:pPr>
              <a:buNone/>
            </a:pPr>
            <a:r>
              <a:rPr lang="en-AU" dirty="0" smtClean="0"/>
              <a:t>	AREA </a:t>
            </a:r>
            <a:r>
              <a:rPr lang="en-AU" dirty="0" smtClean="0"/>
              <a:t>– 0.33M2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PERIMETER- 2.38M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-CUPBOARD DOOR-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napshot 1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428736"/>
            <a:ext cx="5468433" cy="41013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714744" y="614364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-CEMENT RECTANGLE-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	LENGTH-  6.19M</a:t>
            </a:r>
          </a:p>
          <a:p>
            <a:pPr>
              <a:buNone/>
            </a:pPr>
            <a:r>
              <a:rPr lang="en-AU" dirty="0" smtClean="0"/>
              <a:t>	WIDTH- 2.39M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 6.19M X 2.39M</a:t>
            </a:r>
          </a:p>
          <a:p>
            <a:pPr>
              <a:buNone/>
            </a:pPr>
            <a:r>
              <a:rPr lang="en-AU" dirty="0" smtClean="0"/>
              <a:t>	AREA- </a:t>
            </a:r>
            <a:r>
              <a:rPr lang="en-AU" dirty="0" smtClean="0"/>
              <a:t>14.7941M2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PERIMETER- 17.16M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Pa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357298"/>
            <a:ext cx="5325557" cy="399416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Showcard Gothic" pitchFamily="82" charset="0"/>
                <a:ea typeface="+mj-ea"/>
                <a:cs typeface="+mj-cs"/>
              </a:rPr>
              <a:t>-RED </a:t>
            </a:r>
            <a:r>
              <a:rPr kumimoji="0" lang="en-AU" sz="4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Showcard Gothic" pitchFamily="82" charset="0"/>
                <a:ea typeface="+mj-ea"/>
                <a:cs typeface="+mj-cs"/>
              </a:rPr>
              <a:t>bENCH</a:t>
            </a:r>
            <a:r>
              <a:rPr kumimoji="0" lang="en-A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Showcard Gothic" pitchFamily="82" charset="0"/>
                <a:ea typeface="+mj-ea"/>
                <a:cs typeface="+mj-cs"/>
              </a:rPr>
              <a:t>/</a:t>
            </a:r>
            <a:r>
              <a:rPr kumimoji="0" lang="en-AU" sz="4100" b="1" i="0" u="none" strike="noStrike" kern="120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Showcard Gothic" pitchFamily="82" charset="0"/>
                <a:ea typeface="+mj-ea"/>
                <a:cs typeface="+mj-cs"/>
              </a:rPr>
              <a:t> CHAIR</a:t>
            </a:r>
            <a:r>
              <a:rPr kumimoji="0" lang="en-A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Showcard Gothic" pitchFamily="82" charset="0"/>
                <a:ea typeface="+mj-ea"/>
                <a:cs typeface="+mj-cs"/>
              </a:rPr>
              <a:t>-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Showcard Gothic" pitchFamily="82" charset="0"/>
              <a:ea typeface="+mj-ea"/>
              <a:cs typeface="+mj-cs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	LENGTH- 2.00M</a:t>
            </a:r>
          </a:p>
          <a:p>
            <a:pPr>
              <a:buNone/>
            </a:pPr>
            <a:r>
              <a:rPr lang="en-AU" dirty="0" smtClean="0"/>
              <a:t>	WIDTH- 0. 69M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 2.00M X 0.69M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AREA- 1.38M2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PERIMETER- 538M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ed cha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2071678"/>
            <a:ext cx="4905399" cy="367904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  <p:pic>
        <p:nvPicPr>
          <p:cNvPr id="1027" name="Picture 3" descr="X:\Snapshot 3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85728"/>
            <a:ext cx="7635395" cy="57265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Showcard Gothic" pitchFamily="82" charset="0"/>
                <a:ea typeface="+mj-ea"/>
                <a:cs typeface="+mj-cs"/>
              </a:rPr>
              <a:t>-EDGE OF TUNNEL-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Showcard Gothic" pitchFamily="82" charset="0"/>
              <a:ea typeface="+mj-ea"/>
              <a:cs typeface="+mj-cs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600" y="16337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LENGTH- 0.87M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WIDTH- 0.86M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L X W</a:t>
            </a: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0.87M X 0.86M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AREA- 0.7482M2</a:t>
            </a: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PERIMETER- 3.46M</a:t>
            </a: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unn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791" y="1500174"/>
            <a:ext cx="5119713" cy="383978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643306" y="614364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643306" y="614364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Showcard Gothic" pitchFamily="82" charset="0"/>
                <a:ea typeface="+mj-ea"/>
                <a:cs typeface="+mj-cs"/>
              </a:rPr>
              <a:t>-DRAIN-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Showcard Gothic" pitchFamily="82" charset="0"/>
              <a:ea typeface="+mj-ea"/>
              <a:cs typeface="+mj-cs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	LENGTH- 1.25M	</a:t>
            </a:r>
          </a:p>
          <a:p>
            <a:pPr>
              <a:buNone/>
            </a:pPr>
            <a:r>
              <a:rPr lang="en-AU" dirty="0" smtClean="0"/>
              <a:t>	WIDTH- 1.25M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1.25M X 1.25M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AREA- 1.5625M2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PERIMETER- 5.00M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r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857364"/>
            <a:ext cx="4420676" cy="331550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5715000"/>
            <a:ext cx="8229600" cy="1143000"/>
          </a:xfrm>
        </p:spPr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-TABLE-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0034" y="357166"/>
          <a:ext cx="8358246" cy="53035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353962"/>
                <a:gridCol w="1825160"/>
                <a:gridCol w="2089562"/>
                <a:gridCol w="2089562"/>
              </a:tblGrid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ITEM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LENGTH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WIDTH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AREA</a:t>
                      </a:r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LCD SCREEN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67CM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1.13CM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CLASSROOM </a:t>
                      </a:r>
                    </a:p>
                    <a:p>
                      <a:r>
                        <a:rPr lang="en-AU" dirty="0" smtClean="0"/>
                        <a:t>FLOOR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5M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A METAL DOOR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82CM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WHITEBOARD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1.16M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2.35M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RECTANGULAR TABLE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150CM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A WORK-BOOK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20CM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A PIGEON HOLE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37CM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54CM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A WINDOW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80CM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80CM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MIDDLE ROOM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9M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COMPUTER SCREEN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34CM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A STORY BOOK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26CM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12443">
                <a:tc>
                  <a:txBody>
                    <a:bodyPr/>
                    <a:lstStyle/>
                    <a:p>
                      <a:r>
                        <a:rPr lang="en-AU" dirty="0" smtClean="0"/>
                        <a:t>A</a:t>
                      </a:r>
                      <a:r>
                        <a:rPr lang="en-AU" baseline="0" dirty="0" smtClean="0"/>
                        <a:t> CUPBOARD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75CM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44CM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CLICK on the green circle to get our table!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Oval 3">
            <a:hlinkClick r:id="rId2" action="ppaction://hlinkfile"/>
          </p:cNvPr>
          <p:cNvSpPr/>
          <p:nvPr/>
        </p:nvSpPr>
        <p:spPr>
          <a:xfrm>
            <a:off x="2786050" y="2071678"/>
            <a:ext cx="3571900" cy="33575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oup 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2" y="2428868"/>
            <a:ext cx="2857520" cy="214314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The end!!!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4.0M</a:t>
            </a:r>
          </a:p>
          <a:p>
            <a:pPr>
              <a:buNone/>
            </a:pPr>
            <a:r>
              <a:rPr lang="en-AU" dirty="0" smtClean="0"/>
              <a:t>	WIDTH- 5.0M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4.0M X 5.0M</a:t>
            </a:r>
          </a:p>
          <a:p>
            <a:pPr>
              <a:buNone/>
            </a:pPr>
            <a:r>
              <a:rPr lang="en-AU" dirty="0" smtClean="0"/>
              <a:t>	AREA- </a:t>
            </a:r>
            <a:r>
              <a:rPr lang="en-AU" dirty="0" smtClean="0"/>
              <a:t>20M2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PERIMETER-18M2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-CLASSROOM FLOOR-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lassroom flo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857232"/>
            <a:ext cx="6039937" cy="4529953"/>
          </a:xfrm>
        </p:spPr>
      </p:pic>
      <p:sp>
        <p:nvSpPr>
          <p:cNvPr id="3" name="TextBox 2">
            <a:hlinkClick r:id="rId3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 2.0M</a:t>
            </a:r>
          </a:p>
          <a:p>
            <a:pPr>
              <a:buNone/>
            </a:pPr>
            <a:r>
              <a:rPr lang="en-AU" dirty="0" smtClean="0"/>
              <a:t>	WIDTH- 0.82M</a:t>
            </a:r>
          </a:p>
          <a:p>
            <a:pPr>
              <a:buNone/>
            </a:pPr>
            <a:r>
              <a:rPr lang="en-AU" dirty="0" smtClean="0"/>
              <a:t>	L X W=</a:t>
            </a:r>
          </a:p>
          <a:p>
            <a:pPr>
              <a:buNone/>
            </a:pPr>
            <a:r>
              <a:rPr lang="en-AU" dirty="0" smtClean="0"/>
              <a:t>	2.0M X </a:t>
            </a:r>
            <a:r>
              <a:rPr lang="en-AU" dirty="0" smtClean="0"/>
              <a:t>0.82M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AREA- </a:t>
            </a:r>
            <a:r>
              <a:rPr lang="en-AU" dirty="0" smtClean="0"/>
              <a:t>1.64M2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PERIMETER- 5.64M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-METAL DOOR-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14744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357298"/>
            <a:ext cx="5675841" cy="425688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4357686" y="621508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LENGTH- </a:t>
            </a:r>
            <a:r>
              <a:rPr lang="en-AU" dirty="0" smtClean="0"/>
              <a:t>2.35M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WIDTH- 1.16M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L X W</a:t>
            </a:r>
            <a:r>
              <a:rPr lang="en-AU" dirty="0" smtClean="0"/>
              <a:t>=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2.35M X1.16M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AREA- 2.726M2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PERIMETER- 7.02M2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 smtClean="0">
                <a:solidFill>
                  <a:srgbClr val="92D050"/>
                </a:solidFill>
                <a:latin typeface="Showcard Gothic" pitchFamily="82" charset="0"/>
              </a:rPr>
              <a:t>-WHITEBOARD-</a:t>
            </a:r>
            <a:endParaRPr lang="en-AU" dirty="0">
              <a:solidFill>
                <a:srgbClr val="92D050"/>
              </a:solidFill>
              <a:latin typeface="Showcard Gothic" pitchFamily="82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4357686" y="621508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786182" y="621508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latin typeface="Showcard Gothic" pitchFamily="82" charset="0"/>
              </a:rPr>
              <a:t>Click here to go to the next page!</a:t>
            </a:r>
            <a:endParaRPr lang="en-AU" dirty="0">
              <a:latin typeface="Showcard Gothic" pitchFamily="82" charset="0"/>
            </a:endParaRPr>
          </a:p>
        </p:txBody>
      </p:sp>
      <p:pic>
        <p:nvPicPr>
          <p:cNvPr id="2050" name="Picture 2" descr="X:\5 6A Liddle\Mikayla Bennett\Snapshot 3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48" y="571480"/>
            <a:ext cx="7310489" cy="5482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1772</TotalTime>
  <Words>422</Words>
  <Application>Microsoft Office PowerPoint</Application>
  <PresentationFormat>On-screen Show (4:3)</PresentationFormat>
  <Paragraphs>190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Concourse</vt:lpstr>
      <vt:lpstr>Measurement </vt:lpstr>
      <vt:lpstr>-LCD SCREEN-</vt:lpstr>
      <vt:lpstr>Slide 3</vt:lpstr>
      <vt:lpstr>-CLASSROOM FLOOR-</vt:lpstr>
      <vt:lpstr>Slide 5</vt:lpstr>
      <vt:lpstr>-METAL DOOR-</vt:lpstr>
      <vt:lpstr>Slide 7</vt:lpstr>
      <vt:lpstr>-WHITEBOARD-</vt:lpstr>
      <vt:lpstr>Slide 9</vt:lpstr>
      <vt:lpstr>-RECTANGULAR TABLE-</vt:lpstr>
      <vt:lpstr>Slide 11</vt:lpstr>
      <vt:lpstr>-AN EXERCISE BOOK-</vt:lpstr>
      <vt:lpstr>Slide 13</vt:lpstr>
      <vt:lpstr>-A PIGEON HOLE-</vt:lpstr>
      <vt:lpstr>Slide 15</vt:lpstr>
      <vt:lpstr>-WINDOW-</vt:lpstr>
      <vt:lpstr>Slide 17</vt:lpstr>
      <vt:lpstr>-MIDDLE ROOM-</vt:lpstr>
      <vt:lpstr>Slide 19</vt:lpstr>
      <vt:lpstr>-COMPUTER SCREEN-</vt:lpstr>
      <vt:lpstr>Slide 21</vt:lpstr>
      <vt:lpstr>-A BOOK-</vt:lpstr>
      <vt:lpstr>Slide 23</vt:lpstr>
      <vt:lpstr>-CUPBOARD DOOR-</vt:lpstr>
      <vt:lpstr>Slide 25</vt:lpstr>
      <vt:lpstr>-CEMENT RECTANGLE-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-TABLE-</vt:lpstr>
      <vt:lpstr>CLICK on the green circle to get our table!</vt:lpstr>
      <vt:lpstr>The end!!!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</dc:title>
  <dc:creator>Education</dc:creator>
  <cp:lastModifiedBy>Education</cp:lastModifiedBy>
  <cp:revision>29</cp:revision>
  <dcterms:created xsi:type="dcterms:W3CDTF">2010-06-03T00:15:53Z</dcterms:created>
  <dcterms:modified xsi:type="dcterms:W3CDTF">2010-06-15T10:54:41Z</dcterms:modified>
</cp:coreProperties>
</file>